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1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1CA9-0A09-4FD7-8585-2274DB371642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84610-1D98-4671-9283-82C0A9CC8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7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0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/>
          <a:lstStyle/>
          <a:p>
            <a:fld id="{94D725EA-9363-45A1-AA4A-45C07382B151}" type="slidenum">
              <a:rPr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81855" y="5684240"/>
            <a:ext cx="6261173" cy="5385663"/>
          </a:xfrm>
        </p:spPr>
        <p:txBody>
          <a:bodyPr anchor="ctr" anchorCtr="0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it-IT" kern="12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M.Benettoni - INFN Padova</a:t>
            </a:r>
          </a:p>
        </p:txBody>
      </p:sp>
    </p:spTree>
    <p:extLst>
      <p:ext uri="{BB962C8B-B14F-4D97-AF65-F5344CB8AC3E}">
        <p14:creationId xmlns:p14="http://schemas.microsoft.com/office/powerpoint/2010/main" val="390025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1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1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3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9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0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4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2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7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5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EC41-092C-471C-ADD2-552C1A50A308}" type="datetimeFigureOut">
              <a:rPr lang="en-US" smtClean="0"/>
              <a:t>02-Jul-19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BE074-F6AB-4775-B7AC-50AA1098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2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7430"/>
          <a:stretch/>
        </p:blipFill>
        <p:spPr>
          <a:xfrm>
            <a:off x="-1" y="779063"/>
            <a:ext cx="12163375" cy="1935041"/>
          </a:xfrm>
          <a:prstGeom prst="rect">
            <a:avLst/>
          </a:prstGeom>
        </p:spPr>
      </p:pic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91941" y="143048"/>
            <a:ext cx="10515600" cy="660953"/>
          </a:xfrm>
        </p:spPr>
        <p:txBody>
          <a:bodyPr wrap="square">
            <a:norm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r>
              <a:rPr lang="en-GB" sz="3200" b="1" dirty="0" smtClean="0">
                <a:solidFill>
                  <a:srgbClr val="0070C0"/>
                </a:solidFill>
                <a:latin typeface="+mn-lt"/>
              </a:rPr>
              <a:t>CMS BTL @ INFN </a:t>
            </a:r>
            <a:r>
              <a:rPr lang="en-GB" sz="3200" b="1" dirty="0" err="1">
                <a:solidFill>
                  <a:srgbClr val="0070C0"/>
                </a:solidFill>
                <a:latin typeface="+mn-lt"/>
              </a:rPr>
              <a:t>P</a:t>
            </a:r>
            <a:r>
              <a:rPr lang="en-GB" sz="3200" b="1" dirty="0" err="1" smtClean="0">
                <a:solidFill>
                  <a:srgbClr val="0070C0"/>
                </a:solidFill>
                <a:latin typeface="+mn-lt"/>
              </a:rPr>
              <a:t>adova</a:t>
            </a:r>
            <a:r>
              <a:rPr lang="en-GB" sz="2400" b="1" dirty="0" smtClean="0">
                <a:solidFill>
                  <a:srgbClr val="0070C0"/>
                </a:solidFill>
                <a:latin typeface="+mn-lt"/>
              </a:rPr>
              <a:t>– </a:t>
            </a:r>
            <a:r>
              <a:rPr lang="en-GB" sz="2400" b="1" dirty="0">
                <a:solidFill>
                  <a:srgbClr val="0070C0"/>
                </a:solidFill>
                <a:latin typeface="+mn-lt"/>
              </a:rPr>
              <a:t>M. Benettoni, N. </a:t>
            </a:r>
            <a:r>
              <a:rPr lang="en-GB" sz="2400" b="1" dirty="0" smtClean="0">
                <a:solidFill>
                  <a:srgbClr val="0070C0"/>
                </a:solidFill>
                <a:latin typeface="+mn-lt"/>
              </a:rPr>
              <a:t>Bez, D. </a:t>
            </a:r>
            <a:r>
              <a:rPr lang="en-GB" sz="2400" b="1" dirty="0" err="1" smtClean="0">
                <a:solidFill>
                  <a:srgbClr val="0070C0"/>
                </a:solidFill>
                <a:latin typeface="+mn-lt"/>
              </a:rPr>
              <a:t>Mazzaro</a:t>
            </a:r>
            <a:r>
              <a:rPr lang="en-GB" sz="2400" b="1" dirty="0" smtClean="0">
                <a:solidFill>
                  <a:srgbClr val="0070C0"/>
                </a:solidFill>
                <a:latin typeface="+mn-lt"/>
              </a:rPr>
              <a:t>, F. Veronese</a:t>
            </a:r>
            <a:endParaRPr lang="en-US" sz="1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7819-3539-454D-BDCF-CC82964A98D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01899" y="810207"/>
            <a:ext cx="4250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CAD design in collaboration with INFN </a:t>
            </a:r>
            <a:r>
              <a:rPr lang="en-GB" dirty="0" err="1" smtClean="0"/>
              <a:t>MiB</a:t>
            </a:r>
            <a:endParaRPr lang="en-GB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825544" y="6538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2969" y="4784622"/>
            <a:ext cx="719322" cy="197928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011" y="4774496"/>
            <a:ext cx="2602158" cy="193685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9" t="2408" r="15129" b="12680"/>
          <a:stretch/>
        </p:blipFill>
        <p:spPr>
          <a:xfrm>
            <a:off x="123979" y="4774495"/>
            <a:ext cx="2954709" cy="193685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42598" y="3252300"/>
            <a:ext cx="1979281" cy="504392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09536" y="2921959"/>
            <a:ext cx="11953515" cy="1184105"/>
            <a:chOff x="66664" y="3016420"/>
            <a:chExt cx="11791773" cy="1168083"/>
          </a:xfrm>
        </p:grpSpPr>
        <p:pic>
          <p:nvPicPr>
            <p:cNvPr id="23" name="Immagine 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6664" y="3016420"/>
              <a:ext cx="3657600" cy="1168083"/>
            </a:xfrm>
            <a:prstGeom prst="rect">
              <a:avLst/>
            </a:prstGeom>
          </p:spPr>
        </p:pic>
        <p:pic>
          <p:nvPicPr>
            <p:cNvPr id="24" name="Immagine 8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763139" y="3028923"/>
              <a:ext cx="3890689" cy="1155580"/>
            </a:xfrm>
            <a:prstGeom prst="rect">
              <a:avLst/>
            </a:prstGeom>
          </p:spPr>
        </p:pic>
        <p:pic>
          <p:nvPicPr>
            <p:cNvPr id="25" name="Immagine 13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692703" y="3036227"/>
              <a:ext cx="4165734" cy="1148275"/>
            </a:xfrm>
            <a:prstGeom prst="rect">
              <a:avLst/>
            </a:prstGeom>
          </p:spPr>
        </p:pic>
      </p:grpSp>
      <p:sp>
        <p:nvSpPr>
          <p:cNvPr id="26" name="TextBox 25"/>
          <p:cNvSpPr txBox="1"/>
          <p:nvPr/>
        </p:nvSpPr>
        <p:spPr>
          <a:xfrm>
            <a:off x="3636078" y="2463154"/>
            <a:ext cx="4563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Therma</a:t>
            </a:r>
            <a:r>
              <a:rPr lang="en-GB" dirty="0" smtClean="0"/>
              <a:t>l simulation for different layout options</a:t>
            </a:r>
            <a:endParaRPr lang="en-GB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123979" y="4251385"/>
            <a:ext cx="1191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Production of full size cold-plate prototypes for thermal test in </a:t>
            </a:r>
            <a:r>
              <a:rPr lang="en-GB" dirty="0" err="1" smtClean="0"/>
              <a:t>Padova</a:t>
            </a:r>
            <a:r>
              <a:rPr lang="en-GB" smtClean="0"/>
              <a:t> and distributed </a:t>
            </a:r>
            <a:r>
              <a:rPr lang="en-GB" dirty="0" smtClean="0"/>
              <a:t>to </a:t>
            </a:r>
            <a:r>
              <a:rPr lang="en-GB" smtClean="0"/>
              <a:t>collaborating Institutes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3248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10494</TotalTime>
  <Words>56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CMS BTL @ INFN Padova– M. Benettoni, N. Bez, D. Mazzaro, F. Veronese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Massimo Benettoni</dc:creator>
  <cp:lastModifiedBy>Massimo Benettoni</cp:lastModifiedBy>
  <cp:revision>148</cp:revision>
  <dcterms:created xsi:type="dcterms:W3CDTF">2018-08-29T13:21:14Z</dcterms:created>
  <dcterms:modified xsi:type="dcterms:W3CDTF">2019-07-02T13:21:34Z</dcterms:modified>
</cp:coreProperties>
</file>