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7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91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7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5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41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39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01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05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3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10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3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952A3-0799-4F32-92D2-821D2F3216A9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BD7B-7050-43CA-96FB-78ED3536AB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6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3" y="376881"/>
            <a:ext cx="8530214" cy="610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4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0" y="131807"/>
            <a:ext cx="5396387" cy="303324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3296852"/>
            <a:ext cx="5288691" cy="34772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3433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Turcato</dc:creator>
  <cp:lastModifiedBy>Matteo Turcato</cp:lastModifiedBy>
  <cp:revision>3</cp:revision>
  <dcterms:created xsi:type="dcterms:W3CDTF">2023-08-01T09:51:32Z</dcterms:created>
  <dcterms:modified xsi:type="dcterms:W3CDTF">2023-08-01T12:26:50Z</dcterms:modified>
</cp:coreProperties>
</file>