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7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491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0373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553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7411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200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239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501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2053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938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5100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738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060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23" y="376881"/>
            <a:ext cx="8530214" cy="610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042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50" y="131807"/>
            <a:ext cx="5396387" cy="303324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1" y="3296852"/>
            <a:ext cx="5288691" cy="347727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034332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Office PowerPoint</Application>
  <PresentationFormat>Presentazione su schermo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>INFN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Matteo Turcato</dc:creator>
  <cp:lastModifiedBy>Matteo Turcato</cp:lastModifiedBy>
  <cp:revision>3</cp:revision>
  <dcterms:created xsi:type="dcterms:W3CDTF">2023-08-01T09:51:32Z</dcterms:created>
  <dcterms:modified xsi:type="dcterms:W3CDTF">2023-08-01T12:26:50Z</dcterms:modified>
</cp:coreProperties>
</file>