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87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91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37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53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741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00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39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01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05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38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10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38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952A3-0799-4F32-92D2-821D2F3216A9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7BD7B-7050-43CA-96FB-78ED3536AB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060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732" y="1029730"/>
            <a:ext cx="7547236" cy="456072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636108" y="5964195"/>
            <a:ext cx="179209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TRAYLOADER_84</a:t>
            </a:r>
            <a:endParaRPr lang="it-IT" b="1" dirty="0"/>
          </a:p>
        </p:txBody>
      </p:sp>
      <p:cxnSp>
        <p:nvCxnSpPr>
          <p:cNvPr id="7" name="Connettore 2 6"/>
          <p:cNvCxnSpPr>
            <a:stCxn id="5" idx="0"/>
          </p:cNvCxnSpPr>
          <p:nvPr/>
        </p:nvCxnSpPr>
        <p:spPr>
          <a:xfrm flipH="1" flipV="1">
            <a:off x="2150076" y="4267200"/>
            <a:ext cx="1382079" cy="16969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>
            <a:stCxn id="5" idx="0"/>
          </p:cNvCxnSpPr>
          <p:nvPr/>
        </p:nvCxnSpPr>
        <p:spPr>
          <a:xfrm flipV="1">
            <a:off x="3532155" y="3698789"/>
            <a:ext cx="158396" cy="226540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289965" y="6347940"/>
            <a:ext cx="27070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b="1" i="1" dirty="0" smtClean="0"/>
              <a:t>Da fissare con piastrine RS</a:t>
            </a:r>
            <a:endParaRPr lang="it-IT" b="1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996988" y="6255607"/>
            <a:ext cx="378353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sz="1200" dirty="0" smtClean="0"/>
              <a:t>P.S. se non è sufficiente inserire il profilo L=2100 e fissarlo</a:t>
            </a:r>
          </a:p>
          <a:p>
            <a:r>
              <a:rPr lang="it-IT" sz="1200" dirty="0" smtClean="0"/>
              <a:t>sotto al carrello con piastrine RS….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1740422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25</Words>
  <Application>Microsoft Office PowerPoint</Application>
  <PresentationFormat>Presentazione su schermo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>INFN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Matteo Turcato</dc:creator>
  <cp:lastModifiedBy>Matteo Turcato</cp:lastModifiedBy>
  <cp:revision>2</cp:revision>
  <dcterms:created xsi:type="dcterms:W3CDTF">2023-08-01T09:51:32Z</dcterms:created>
  <dcterms:modified xsi:type="dcterms:W3CDTF">2023-08-01T09:58:59Z</dcterms:modified>
</cp:coreProperties>
</file>