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 showGuides="1">
      <p:cViewPr>
        <p:scale>
          <a:sx n="98" d="100"/>
          <a:sy n="98" d="100"/>
        </p:scale>
        <p:origin x="1296" y="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491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0373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553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7411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00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239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501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2053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938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510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38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060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08" y="211345"/>
            <a:ext cx="6369140" cy="4620147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636108" y="5964195"/>
            <a:ext cx="1792094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b="1" dirty="0" smtClean="0"/>
              <a:t>TRAYLOADER_92</a:t>
            </a:r>
            <a:endParaRPr lang="it-IT" b="1" dirty="0"/>
          </a:p>
        </p:txBody>
      </p:sp>
      <p:cxnSp>
        <p:nvCxnSpPr>
          <p:cNvPr id="7" name="Connettore 2 6"/>
          <p:cNvCxnSpPr>
            <a:stCxn id="5" idx="0"/>
          </p:cNvCxnSpPr>
          <p:nvPr/>
        </p:nvCxnSpPr>
        <p:spPr>
          <a:xfrm flipH="1" flipV="1">
            <a:off x="3393991" y="4077731"/>
            <a:ext cx="138164" cy="18864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2494679" y="1669722"/>
            <a:ext cx="1792094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 smtClean="0"/>
              <a:t>TRAYLOADER_54</a:t>
            </a:r>
            <a:endParaRPr lang="it-IT" b="1" dirty="0"/>
          </a:p>
        </p:txBody>
      </p:sp>
      <p:cxnSp>
        <p:nvCxnSpPr>
          <p:cNvPr id="13" name="Connettore 2 12"/>
          <p:cNvCxnSpPr>
            <a:stCxn id="12" idx="1"/>
          </p:cNvCxnSpPr>
          <p:nvPr/>
        </p:nvCxnSpPr>
        <p:spPr>
          <a:xfrm flipH="1" flipV="1">
            <a:off x="2047958" y="1797408"/>
            <a:ext cx="446721" cy="569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6712085" y="2818003"/>
            <a:ext cx="1792094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 smtClean="0"/>
              <a:t>TRAYLOADER_54</a:t>
            </a:r>
            <a:endParaRPr lang="it-IT" b="1" dirty="0"/>
          </a:p>
        </p:txBody>
      </p:sp>
      <p:cxnSp>
        <p:nvCxnSpPr>
          <p:cNvPr id="16" name="Connettore 2 15"/>
          <p:cNvCxnSpPr>
            <a:stCxn id="15" idx="1"/>
          </p:cNvCxnSpPr>
          <p:nvPr/>
        </p:nvCxnSpPr>
        <p:spPr>
          <a:xfrm flipH="1" flipV="1">
            <a:off x="6265364" y="2945689"/>
            <a:ext cx="446721" cy="569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2914838" y="6289869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L=1405mm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7049325" y="3187335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L=898mm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2831919" y="1995396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L=898mm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4042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/>
          <p:nvPr/>
        </p:nvGrpSpPr>
        <p:grpSpPr>
          <a:xfrm>
            <a:off x="762216" y="274720"/>
            <a:ext cx="4407312" cy="3944196"/>
            <a:chOff x="1495547" y="75543"/>
            <a:chExt cx="6369140" cy="4620147"/>
          </a:xfrm>
        </p:grpSpPr>
        <p:pic>
          <p:nvPicPr>
            <p:cNvPr id="2" name="Immagine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95547" y="75543"/>
              <a:ext cx="6369140" cy="4620147"/>
            </a:xfrm>
            <a:prstGeom prst="rect">
              <a:avLst/>
            </a:prstGeom>
          </p:spPr>
        </p:pic>
        <p:sp>
          <p:nvSpPr>
            <p:cNvPr id="3" name="Ovale 2"/>
            <p:cNvSpPr/>
            <p:nvPr/>
          </p:nvSpPr>
          <p:spPr>
            <a:xfrm>
              <a:off x="1558922" y="2996697"/>
              <a:ext cx="1530036" cy="154814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224" y="3853256"/>
            <a:ext cx="3663784" cy="286894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cxnSp>
        <p:nvCxnSpPr>
          <p:cNvPr id="7" name="Connettore 2 6"/>
          <p:cNvCxnSpPr>
            <a:stCxn id="3" idx="5"/>
          </p:cNvCxnSpPr>
          <p:nvPr/>
        </p:nvCxnSpPr>
        <p:spPr>
          <a:xfrm>
            <a:off x="1709772" y="3896585"/>
            <a:ext cx="3459756" cy="139114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magin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149" y="689105"/>
            <a:ext cx="3206467" cy="2622037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cxnSp>
        <p:nvCxnSpPr>
          <p:cNvPr id="11" name="Connettore 2 10"/>
          <p:cNvCxnSpPr/>
          <p:nvPr/>
        </p:nvCxnSpPr>
        <p:spPr>
          <a:xfrm>
            <a:off x="5840146" y="1865509"/>
            <a:ext cx="3337" cy="31703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 rot="16200000">
            <a:off x="5529312" y="1900916"/>
            <a:ext cx="4138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 smtClean="0"/>
              <a:t>29,5</a:t>
            </a:r>
            <a:endParaRPr lang="it-IT" sz="10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3579779" y="5797685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M</a:t>
            </a:r>
            <a:r>
              <a:rPr lang="it-IT" dirty="0" smtClean="0"/>
              <a:t>8x25</a:t>
            </a:r>
            <a:endParaRPr lang="it-IT" dirty="0"/>
          </a:p>
        </p:txBody>
      </p:sp>
      <p:cxnSp>
        <p:nvCxnSpPr>
          <p:cNvPr id="15" name="Connettore 2 14"/>
          <p:cNvCxnSpPr>
            <a:stCxn id="13" idx="3"/>
          </p:cNvCxnSpPr>
          <p:nvPr/>
        </p:nvCxnSpPr>
        <p:spPr>
          <a:xfrm flipV="1">
            <a:off x="4412058" y="4552545"/>
            <a:ext cx="2776682" cy="14298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13" idx="3"/>
          </p:cNvCxnSpPr>
          <p:nvPr/>
        </p:nvCxnSpPr>
        <p:spPr>
          <a:xfrm flipV="1">
            <a:off x="4412058" y="4786009"/>
            <a:ext cx="3204699" cy="11963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374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/>
          <p:nvPr/>
        </p:nvGrpSpPr>
        <p:grpSpPr>
          <a:xfrm>
            <a:off x="284458" y="287546"/>
            <a:ext cx="5421017" cy="4008230"/>
            <a:chOff x="579733" y="420895"/>
            <a:chExt cx="6369140" cy="4620147"/>
          </a:xfrm>
        </p:grpSpPr>
        <p:pic>
          <p:nvPicPr>
            <p:cNvPr id="2" name="Immagine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733" y="420895"/>
              <a:ext cx="6369140" cy="4620147"/>
            </a:xfrm>
            <a:prstGeom prst="rect">
              <a:avLst/>
            </a:prstGeom>
          </p:spPr>
        </p:pic>
        <p:sp>
          <p:nvSpPr>
            <p:cNvPr id="3" name="Ovale 2"/>
            <p:cNvSpPr/>
            <p:nvPr/>
          </p:nvSpPr>
          <p:spPr>
            <a:xfrm>
              <a:off x="5238750" y="3876675"/>
              <a:ext cx="1143000" cy="1047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649" y="3811563"/>
            <a:ext cx="2386291" cy="288583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cxnSp>
        <p:nvCxnSpPr>
          <p:cNvPr id="7" name="Connettore 2 6"/>
          <p:cNvCxnSpPr>
            <a:stCxn id="3" idx="5"/>
          </p:cNvCxnSpPr>
          <p:nvPr/>
        </p:nvCxnSpPr>
        <p:spPr>
          <a:xfrm>
            <a:off x="5080304" y="4061487"/>
            <a:ext cx="739471" cy="83436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591" y="166987"/>
            <a:ext cx="2866886" cy="3408154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cxnSp>
        <p:nvCxnSpPr>
          <p:cNvPr id="10" name="Connettore 2 9"/>
          <p:cNvCxnSpPr/>
          <p:nvPr/>
        </p:nvCxnSpPr>
        <p:spPr>
          <a:xfrm>
            <a:off x="7867106" y="1583871"/>
            <a:ext cx="3265" cy="31677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 rot="16200000">
            <a:off x="7563395" y="1619147"/>
            <a:ext cx="4138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 smtClean="0"/>
              <a:t>29,5</a:t>
            </a:r>
            <a:endParaRPr lang="it-IT" sz="1000" dirty="0"/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186" y="4061487"/>
            <a:ext cx="2303151" cy="2673562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cxnSp>
        <p:nvCxnSpPr>
          <p:cNvPr id="14" name="Connettore 2 13"/>
          <p:cNvCxnSpPr>
            <a:stCxn id="3" idx="4"/>
          </p:cNvCxnSpPr>
          <p:nvPr/>
        </p:nvCxnSpPr>
        <p:spPr>
          <a:xfrm flipH="1">
            <a:off x="4249924" y="4194604"/>
            <a:ext cx="486426" cy="48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3090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9</Words>
  <Application>Microsoft Office PowerPoint</Application>
  <PresentationFormat>Presentazione su schermo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>INFN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Matteo Turcato</dc:creator>
  <cp:lastModifiedBy>Matteo Turcato</cp:lastModifiedBy>
  <cp:revision>7</cp:revision>
  <dcterms:created xsi:type="dcterms:W3CDTF">2023-08-01T09:51:32Z</dcterms:created>
  <dcterms:modified xsi:type="dcterms:W3CDTF">2023-08-01T11:19:44Z</dcterms:modified>
</cp:coreProperties>
</file>