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5" autoAdjust="0"/>
    <p:restoredTop sz="94660"/>
  </p:normalViewPr>
  <p:slideViewPr>
    <p:cSldViewPr snapToGrid="0" showGuides="1">
      <p:cViewPr>
        <p:scale>
          <a:sx n="106" d="100"/>
          <a:sy n="106" d="100"/>
        </p:scale>
        <p:origin x="1086" y="3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952A3-0799-4F32-92D2-821D2F3216A9}" type="datetimeFigureOut">
              <a:rPr lang="it-IT" smtClean="0"/>
              <a:t>01/08/2023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7BD7B-7050-43CA-96FB-78ED3536AB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149146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952A3-0799-4F32-92D2-821D2F3216A9}" type="datetimeFigureOut">
              <a:rPr lang="it-IT" smtClean="0"/>
              <a:t>01/08/2023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7BD7B-7050-43CA-96FB-78ED3536AB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103737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952A3-0799-4F32-92D2-821D2F3216A9}" type="datetimeFigureOut">
              <a:rPr lang="it-IT" smtClean="0"/>
              <a:t>01/08/2023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7BD7B-7050-43CA-96FB-78ED3536AB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055357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952A3-0799-4F32-92D2-821D2F3216A9}" type="datetimeFigureOut">
              <a:rPr lang="it-IT" smtClean="0"/>
              <a:t>01/08/2023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7BD7B-7050-43CA-96FB-78ED3536AB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774116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952A3-0799-4F32-92D2-821D2F3216A9}" type="datetimeFigureOut">
              <a:rPr lang="it-IT" smtClean="0"/>
              <a:t>01/08/2023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7BD7B-7050-43CA-96FB-78ED3536AB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120075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952A3-0799-4F32-92D2-821D2F3216A9}" type="datetimeFigureOut">
              <a:rPr lang="it-IT" smtClean="0"/>
              <a:t>01/08/2023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7BD7B-7050-43CA-96FB-78ED3536AB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323918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952A3-0799-4F32-92D2-821D2F3216A9}" type="datetimeFigureOut">
              <a:rPr lang="it-IT" smtClean="0"/>
              <a:t>01/08/2023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7BD7B-7050-43CA-96FB-78ED3536AB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250161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952A3-0799-4F32-92D2-821D2F3216A9}" type="datetimeFigureOut">
              <a:rPr lang="it-IT" smtClean="0"/>
              <a:t>01/08/2023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7BD7B-7050-43CA-96FB-78ED3536AB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020533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952A3-0799-4F32-92D2-821D2F3216A9}" type="datetimeFigureOut">
              <a:rPr lang="it-IT" smtClean="0"/>
              <a:t>01/08/2023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7BD7B-7050-43CA-96FB-78ED3536AB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49387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952A3-0799-4F32-92D2-821D2F3216A9}" type="datetimeFigureOut">
              <a:rPr lang="it-IT" smtClean="0"/>
              <a:t>01/08/2023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7BD7B-7050-43CA-96FB-78ED3536AB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851006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952A3-0799-4F32-92D2-821D2F3216A9}" type="datetimeFigureOut">
              <a:rPr lang="it-IT" smtClean="0"/>
              <a:t>01/08/2023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7BD7B-7050-43CA-96FB-78ED3536AB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773856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E952A3-0799-4F32-92D2-821D2F3216A9}" type="datetimeFigureOut">
              <a:rPr lang="it-IT" smtClean="0"/>
              <a:t>01/08/2023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37BD7B-7050-43CA-96FB-78ED3536AB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906065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984" y="645675"/>
            <a:ext cx="8106032" cy="4003336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2636108" y="5964195"/>
            <a:ext cx="1792094" cy="369332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it-IT" b="1" dirty="0" smtClean="0"/>
              <a:t>TRAYLOADER_21</a:t>
            </a:r>
            <a:endParaRPr lang="it-IT" b="1" dirty="0"/>
          </a:p>
        </p:txBody>
      </p:sp>
      <p:cxnSp>
        <p:nvCxnSpPr>
          <p:cNvPr id="7" name="Connettore 2 6"/>
          <p:cNvCxnSpPr>
            <a:stCxn id="5" idx="0"/>
          </p:cNvCxnSpPr>
          <p:nvPr/>
        </p:nvCxnSpPr>
        <p:spPr>
          <a:xfrm flipH="1" flipV="1">
            <a:off x="3080953" y="2734963"/>
            <a:ext cx="451202" cy="3229232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ttore 2 8"/>
          <p:cNvCxnSpPr>
            <a:stCxn id="5" idx="0"/>
          </p:cNvCxnSpPr>
          <p:nvPr/>
        </p:nvCxnSpPr>
        <p:spPr>
          <a:xfrm flipV="1">
            <a:off x="3532155" y="3237471"/>
            <a:ext cx="368825" cy="2726724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asellaDiTesto 7"/>
          <p:cNvSpPr txBox="1"/>
          <p:nvPr/>
        </p:nvSpPr>
        <p:spPr>
          <a:xfrm>
            <a:off x="2914838" y="6327778"/>
            <a:ext cx="12346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L=1835mm</a:t>
            </a:r>
            <a:endParaRPr lang="it-IT" dirty="0"/>
          </a:p>
        </p:txBody>
      </p:sp>
      <p:sp>
        <p:nvSpPr>
          <p:cNvPr id="12" name="CasellaDiTesto 11"/>
          <p:cNvSpPr txBox="1"/>
          <p:nvPr/>
        </p:nvSpPr>
        <p:spPr>
          <a:xfrm>
            <a:off x="5605849" y="4940145"/>
            <a:ext cx="2236703" cy="369332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it-IT" b="1" dirty="0" smtClean="0"/>
              <a:t>Nr.4 TRAYLOADER_22</a:t>
            </a:r>
            <a:endParaRPr lang="it-IT" b="1" dirty="0"/>
          </a:p>
        </p:txBody>
      </p:sp>
      <p:sp>
        <p:nvSpPr>
          <p:cNvPr id="13" name="CasellaDiTesto 12"/>
          <p:cNvSpPr txBox="1"/>
          <p:nvPr/>
        </p:nvSpPr>
        <p:spPr>
          <a:xfrm>
            <a:off x="6222330" y="5231279"/>
            <a:ext cx="11176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L=230mm</a:t>
            </a:r>
            <a:endParaRPr lang="it-IT" dirty="0"/>
          </a:p>
        </p:txBody>
      </p:sp>
      <p:cxnSp>
        <p:nvCxnSpPr>
          <p:cNvPr id="15" name="Connettore 2 14"/>
          <p:cNvCxnSpPr>
            <a:stCxn id="12" idx="0"/>
          </p:cNvCxnSpPr>
          <p:nvPr/>
        </p:nvCxnSpPr>
        <p:spPr>
          <a:xfrm flipV="1">
            <a:off x="6724201" y="1202725"/>
            <a:ext cx="772231" cy="373742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740422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uppo 4"/>
          <p:cNvGrpSpPr/>
          <p:nvPr/>
        </p:nvGrpSpPr>
        <p:grpSpPr>
          <a:xfrm>
            <a:off x="637146" y="59405"/>
            <a:ext cx="7438767" cy="3756172"/>
            <a:chOff x="955589" y="736320"/>
            <a:chExt cx="7438767" cy="3756172"/>
          </a:xfrm>
        </p:grpSpPr>
        <p:pic>
          <p:nvPicPr>
            <p:cNvPr id="2" name="Immagine 1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55589" y="736320"/>
              <a:ext cx="7438767" cy="3673793"/>
            </a:xfrm>
            <a:prstGeom prst="rect">
              <a:avLst/>
            </a:prstGeom>
          </p:spPr>
        </p:pic>
        <p:sp>
          <p:nvSpPr>
            <p:cNvPr id="3" name="Ovale 2"/>
            <p:cNvSpPr/>
            <p:nvPr/>
          </p:nvSpPr>
          <p:spPr>
            <a:xfrm>
              <a:off x="2042984" y="3330956"/>
              <a:ext cx="1186248" cy="1161536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pic>
        <p:nvPicPr>
          <p:cNvPr id="4" name="Immagin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1591" y="2702010"/>
            <a:ext cx="3064322" cy="4077215"/>
          </a:xfrm>
          <a:prstGeom prst="rect">
            <a:avLst/>
          </a:prstGeom>
          <a:ln w="28575">
            <a:solidFill>
              <a:schemeClr val="tx1"/>
            </a:solidFill>
          </a:ln>
        </p:spPr>
      </p:pic>
      <p:sp>
        <p:nvSpPr>
          <p:cNvPr id="6" name="CasellaDiTesto 5"/>
          <p:cNvSpPr txBox="1"/>
          <p:nvPr/>
        </p:nvSpPr>
        <p:spPr>
          <a:xfrm>
            <a:off x="7243634" y="4744477"/>
            <a:ext cx="8322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M8x25</a:t>
            </a:r>
            <a:endParaRPr lang="it-IT" dirty="0"/>
          </a:p>
        </p:txBody>
      </p:sp>
      <p:cxnSp>
        <p:nvCxnSpPr>
          <p:cNvPr id="8" name="Connettore 2 7"/>
          <p:cNvCxnSpPr/>
          <p:nvPr/>
        </p:nvCxnSpPr>
        <p:spPr>
          <a:xfrm flipH="1" flipV="1">
            <a:off x="7026876" y="4176584"/>
            <a:ext cx="205946" cy="74964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ttore 2 9"/>
          <p:cNvCxnSpPr>
            <a:stCxn id="6" idx="1"/>
          </p:cNvCxnSpPr>
          <p:nvPr/>
        </p:nvCxnSpPr>
        <p:spPr>
          <a:xfrm flipH="1" flipV="1">
            <a:off x="6310184" y="4448432"/>
            <a:ext cx="933450" cy="48071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asellaDiTesto 10"/>
          <p:cNvSpPr txBox="1"/>
          <p:nvPr/>
        </p:nvSpPr>
        <p:spPr>
          <a:xfrm>
            <a:off x="4103159" y="5113809"/>
            <a:ext cx="7152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M3x6</a:t>
            </a:r>
            <a:endParaRPr lang="it-IT" dirty="0"/>
          </a:p>
        </p:txBody>
      </p:sp>
      <p:cxnSp>
        <p:nvCxnSpPr>
          <p:cNvPr id="13" name="Connettore 2 12"/>
          <p:cNvCxnSpPr>
            <a:stCxn id="11" idx="3"/>
          </p:cNvCxnSpPr>
          <p:nvPr/>
        </p:nvCxnSpPr>
        <p:spPr>
          <a:xfrm flipV="1">
            <a:off x="4818419" y="4992130"/>
            <a:ext cx="725646" cy="30634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asellaDiTesto 14"/>
          <p:cNvSpPr txBox="1"/>
          <p:nvPr/>
        </p:nvSpPr>
        <p:spPr>
          <a:xfrm>
            <a:off x="2668695" y="5700584"/>
            <a:ext cx="1792094" cy="369332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it-IT" b="1" dirty="0" smtClean="0"/>
              <a:t>TRAYLOADER_32</a:t>
            </a:r>
            <a:endParaRPr lang="it-IT" b="1" dirty="0"/>
          </a:p>
        </p:txBody>
      </p:sp>
      <p:cxnSp>
        <p:nvCxnSpPr>
          <p:cNvPr id="17" name="Connettore 2 16"/>
          <p:cNvCxnSpPr>
            <a:stCxn id="15" idx="3"/>
          </p:cNvCxnSpPr>
          <p:nvPr/>
        </p:nvCxnSpPr>
        <p:spPr>
          <a:xfrm flipV="1">
            <a:off x="4460789" y="5298475"/>
            <a:ext cx="1215081" cy="58677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CasellaDiTesto 18"/>
          <p:cNvSpPr txBox="1"/>
          <p:nvPr/>
        </p:nvSpPr>
        <p:spPr>
          <a:xfrm>
            <a:off x="2583059" y="6069916"/>
            <a:ext cx="19024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1200" dirty="0" smtClean="0"/>
              <a:t>Montare questo particolare</a:t>
            </a:r>
          </a:p>
          <a:p>
            <a:pPr algn="ctr"/>
            <a:r>
              <a:rPr lang="it-IT" sz="1200" dirty="0" smtClean="0"/>
              <a:t>In questo verso</a:t>
            </a:r>
            <a:endParaRPr lang="it-IT" sz="1200" dirty="0"/>
          </a:p>
        </p:txBody>
      </p:sp>
      <p:pic>
        <p:nvPicPr>
          <p:cNvPr id="20" name="Immagine 1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851" y="3984341"/>
            <a:ext cx="3799493" cy="1639507"/>
          </a:xfrm>
          <a:prstGeom prst="rect">
            <a:avLst/>
          </a:prstGeom>
          <a:ln w="28575">
            <a:solidFill>
              <a:schemeClr val="tx1"/>
            </a:solidFill>
          </a:ln>
        </p:spPr>
      </p:pic>
      <p:cxnSp>
        <p:nvCxnSpPr>
          <p:cNvPr id="22" name="Connettore 2 21"/>
          <p:cNvCxnSpPr>
            <a:stCxn id="3" idx="6"/>
          </p:cNvCxnSpPr>
          <p:nvPr/>
        </p:nvCxnSpPr>
        <p:spPr>
          <a:xfrm>
            <a:off x="2910789" y="3234809"/>
            <a:ext cx="2005243" cy="914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54451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745" y="1330807"/>
            <a:ext cx="8369643" cy="2191392"/>
          </a:xfrm>
          <a:prstGeom prst="rect">
            <a:avLst/>
          </a:prstGeom>
        </p:spPr>
      </p:pic>
      <p:cxnSp>
        <p:nvCxnSpPr>
          <p:cNvPr id="4" name="Connettore 2 3"/>
          <p:cNvCxnSpPr/>
          <p:nvPr/>
        </p:nvCxnSpPr>
        <p:spPr>
          <a:xfrm flipV="1">
            <a:off x="971532" y="3857705"/>
            <a:ext cx="1492898" cy="11197"/>
          </a:xfrm>
          <a:prstGeom prst="straightConnector1">
            <a:avLst/>
          </a:prstGeom>
          <a:ln w="127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ttore 2 5"/>
          <p:cNvCxnSpPr/>
          <p:nvPr/>
        </p:nvCxnSpPr>
        <p:spPr>
          <a:xfrm flipV="1">
            <a:off x="2468163" y="3842776"/>
            <a:ext cx="2217355" cy="18662"/>
          </a:xfrm>
          <a:prstGeom prst="straightConnector1">
            <a:avLst/>
          </a:prstGeom>
          <a:ln w="127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ttore 2 7"/>
          <p:cNvCxnSpPr/>
          <p:nvPr/>
        </p:nvCxnSpPr>
        <p:spPr>
          <a:xfrm>
            <a:off x="4685518" y="3839044"/>
            <a:ext cx="3675859" cy="3732"/>
          </a:xfrm>
          <a:prstGeom prst="straightConnector1">
            <a:avLst/>
          </a:prstGeom>
          <a:ln w="127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asellaDiTesto 9"/>
          <p:cNvSpPr txBox="1"/>
          <p:nvPr/>
        </p:nvSpPr>
        <p:spPr>
          <a:xfrm>
            <a:off x="1378759" y="3522199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346</a:t>
            </a:r>
            <a:endParaRPr lang="it-IT" dirty="0"/>
          </a:p>
        </p:txBody>
      </p:sp>
      <p:sp>
        <p:nvSpPr>
          <p:cNvPr id="11" name="CasellaDiTesto 10"/>
          <p:cNvSpPr txBox="1"/>
          <p:nvPr/>
        </p:nvSpPr>
        <p:spPr>
          <a:xfrm>
            <a:off x="3332444" y="3522199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507</a:t>
            </a:r>
            <a:endParaRPr lang="it-IT" dirty="0"/>
          </a:p>
        </p:txBody>
      </p:sp>
      <p:sp>
        <p:nvSpPr>
          <p:cNvPr id="12" name="CasellaDiTesto 11"/>
          <p:cNvSpPr txBox="1"/>
          <p:nvPr/>
        </p:nvSpPr>
        <p:spPr>
          <a:xfrm>
            <a:off x="6234505" y="3469712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853</a:t>
            </a:r>
            <a:endParaRPr lang="it-IT" dirty="0"/>
          </a:p>
        </p:txBody>
      </p:sp>
      <p:cxnSp>
        <p:nvCxnSpPr>
          <p:cNvPr id="14" name="Connettore 2 13"/>
          <p:cNvCxnSpPr/>
          <p:nvPr/>
        </p:nvCxnSpPr>
        <p:spPr>
          <a:xfrm>
            <a:off x="8361377" y="3839044"/>
            <a:ext cx="320805" cy="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asellaDiTesto 14"/>
          <p:cNvSpPr txBox="1"/>
          <p:nvPr/>
        </p:nvSpPr>
        <p:spPr>
          <a:xfrm>
            <a:off x="8319216" y="348277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42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1347037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49</TotalTime>
  <Words>18</Words>
  <Application>Microsoft Office PowerPoint</Application>
  <PresentationFormat>Presentazione su schermo (4:3)</PresentationFormat>
  <Paragraphs>13</Paragraphs>
  <Slides>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di Office</vt:lpstr>
      <vt:lpstr>Presentazione standard di PowerPoint</vt:lpstr>
      <vt:lpstr>Presentazione standard di PowerPoint</vt:lpstr>
      <vt:lpstr>Presentazione standard di PowerPoint</vt:lpstr>
    </vt:vector>
  </TitlesOfParts>
  <Company>INFN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Matteo Turcato</dc:creator>
  <cp:lastModifiedBy>Matteo Turcato</cp:lastModifiedBy>
  <cp:revision>6</cp:revision>
  <dcterms:created xsi:type="dcterms:W3CDTF">2023-08-01T09:51:32Z</dcterms:created>
  <dcterms:modified xsi:type="dcterms:W3CDTF">2023-08-01T12:02:59Z</dcterms:modified>
</cp:coreProperties>
</file>