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90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91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53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41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39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01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05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3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10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3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60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96" y="1024709"/>
            <a:ext cx="8430725" cy="326221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36108" y="5964195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TRAYLOADER_01</a:t>
            </a:r>
            <a:endParaRPr lang="it-IT" b="1" dirty="0"/>
          </a:p>
        </p:txBody>
      </p:sp>
      <p:cxnSp>
        <p:nvCxnSpPr>
          <p:cNvPr id="7" name="Connettore 2 6"/>
          <p:cNvCxnSpPr>
            <a:stCxn id="5" idx="0"/>
          </p:cNvCxnSpPr>
          <p:nvPr/>
        </p:nvCxnSpPr>
        <p:spPr>
          <a:xfrm flipH="1" flipV="1">
            <a:off x="2183029" y="3097427"/>
            <a:ext cx="1349126" cy="28667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5" idx="0"/>
          </p:cNvCxnSpPr>
          <p:nvPr/>
        </p:nvCxnSpPr>
        <p:spPr>
          <a:xfrm flipV="1">
            <a:off x="3532155" y="3097427"/>
            <a:ext cx="486032" cy="28667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914838" y="6333527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L=2750mm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877698" y="4599707"/>
            <a:ext cx="223670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Nr.5 TRAYLOADER_02</a:t>
            </a:r>
            <a:endParaRPr lang="it-IT" b="1" dirty="0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6773745" y="1878227"/>
            <a:ext cx="1184006" cy="272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437242" y="4913862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L=290mm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404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45" y="313037"/>
            <a:ext cx="8575688" cy="392160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25" y="4082292"/>
            <a:ext cx="4967416" cy="234877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786" y="3057176"/>
            <a:ext cx="5048647" cy="219950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CasellaDiTesto 4"/>
          <p:cNvSpPr txBox="1"/>
          <p:nvPr/>
        </p:nvSpPr>
        <p:spPr>
          <a:xfrm>
            <a:off x="5527589" y="3190103"/>
            <a:ext cx="1958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Particolari con guida per</a:t>
            </a:r>
          </a:p>
          <a:p>
            <a:r>
              <a:rPr lang="it-IT" sz="1400" dirty="0"/>
              <a:t>c</a:t>
            </a:r>
            <a:r>
              <a:rPr lang="it-IT" sz="1400" dirty="0" smtClean="0"/>
              <a:t>ava tutti su un profilo</a:t>
            </a:r>
            <a:endParaRPr lang="it-IT" sz="1400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7373697" y="3479030"/>
            <a:ext cx="600530" cy="5500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60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3" y="512747"/>
            <a:ext cx="7315644" cy="4631351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298961" y="4768553"/>
            <a:ext cx="114755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/>
              <a:t>prolunghe</a:t>
            </a:r>
            <a:endParaRPr lang="it-IT" dirty="0"/>
          </a:p>
        </p:txBody>
      </p:sp>
      <p:cxnSp>
        <p:nvCxnSpPr>
          <p:cNvPr id="5" name="Connettore 2 4"/>
          <p:cNvCxnSpPr>
            <a:stCxn id="3" idx="0"/>
          </p:cNvCxnSpPr>
          <p:nvPr/>
        </p:nvCxnSpPr>
        <p:spPr>
          <a:xfrm flipV="1">
            <a:off x="1872740" y="3751604"/>
            <a:ext cx="75701" cy="10169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flipV="1">
            <a:off x="1872740" y="2333002"/>
            <a:ext cx="913189" cy="24355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871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15</Words>
  <Application>Microsoft Office PowerPoint</Application>
  <PresentationFormat>Presentazione su schermo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Turcato</dc:creator>
  <cp:lastModifiedBy>Matteo Turcato</cp:lastModifiedBy>
  <cp:revision>6</cp:revision>
  <dcterms:created xsi:type="dcterms:W3CDTF">2023-08-01T09:51:32Z</dcterms:created>
  <dcterms:modified xsi:type="dcterms:W3CDTF">2023-08-01T12:20:58Z</dcterms:modified>
</cp:coreProperties>
</file>