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2" autoAdjust="0"/>
    <p:restoredTop sz="94660"/>
  </p:normalViewPr>
  <p:slideViewPr>
    <p:cSldViewPr snapToGrid="0" showGuides="1">
      <p:cViewPr varScale="1">
        <p:scale>
          <a:sx n="155" d="100"/>
          <a:sy n="155" d="100"/>
        </p:scale>
        <p:origin x="1794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D30C-F3CE-4D91-9672-9072B4EC067B}" type="datetimeFigureOut">
              <a:rPr lang="it-IT" smtClean="0"/>
              <a:t>29/11/2024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F259-1231-428B-B19E-92BB780B8A0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540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D30C-F3CE-4D91-9672-9072B4EC067B}" type="datetimeFigureOut">
              <a:rPr lang="it-IT" smtClean="0"/>
              <a:t>29/11/2024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F259-1231-428B-B19E-92BB780B8A0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7079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D30C-F3CE-4D91-9672-9072B4EC067B}" type="datetimeFigureOut">
              <a:rPr lang="it-IT" smtClean="0"/>
              <a:t>29/11/2024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F259-1231-428B-B19E-92BB780B8A0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79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D30C-F3CE-4D91-9672-9072B4EC067B}" type="datetimeFigureOut">
              <a:rPr lang="it-IT" smtClean="0"/>
              <a:t>29/11/2024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F259-1231-428B-B19E-92BB780B8A0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05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D30C-F3CE-4D91-9672-9072B4EC067B}" type="datetimeFigureOut">
              <a:rPr lang="it-IT" smtClean="0"/>
              <a:t>29/11/2024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F259-1231-428B-B19E-92BB780B8A0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613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D30C-F3CE-4D91-9672-9072B4EC067B}" type="datetimeFigureOut">
              <a:rPr lang="it-IT" smtClean="0"/>
              <a:t>29/11/2024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F259-1231-428B-B19E-92BB780B8A0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563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D30C-F3CE-4D91-9672-9072B4EC067B}" type="datetimeFigureOut">
              <a:rPr lang="it-IT" smtClean="0"/>
              <a:t>29/11/2024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F259-1231-428B-B19E-92BB780B8A0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997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D30C-F3CE-4D91-9672-9072B4EC067B}" type="datetimeFigureOut">
              <a:rPr lang="it-IT" smtClean="0"/>
              <a:t>29/11/2024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F259-1231-428B-B19E-92BB780B8A0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82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D30C-F3CE-4D91-9672-9072B4EC067B}" type="datetimeFigureOut">
              <a:rPr lang="it-IT" smtClean="0"/>
              <a:t>29/11/2024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F259-1231-428B-B19E-92BB780B8A0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181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D30C-F3CE-4D91-9672-9072B4EC067B}" type="datetimeFigureOut">
              <a:rPr lang="it-IT" smtClean="0"/>
              <a:t>29/11/2024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F259-1231-428B-B19E-92BB780B8A0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6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D30C-F3CE-4D91-9672-9072B4EC067B}" type="datetimeFigureOut">
              <a:rPr lang="it-IT" smtClean="0"/>
              <a:t>29/11/2024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F259-1231-428B-B19E-92BB780B8A0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427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3D30C-F3CE-4D91-9672-9072B4EC067B}" type="datetimeFigureOut">
              <a:rPr lang="it-IT" smtClean="0"/>
              <a:t>29/11/2024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3F259-1231-428B-B19E-92BB780B8A0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04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65" y="0"/>
            <a:ext cx="7692670" cy="6858000"/>
          </a:xfrm>
          <a:prstGeom prst="rect">
            <a:avLst/>
          </a:prstGeom>
        </p:spPr>
      </p:pic>
      <p:sp>
        <p:nvSpPr>
          <p:cNvPr id="6" name="Freccia a destra 5"/>
          <p:cNvSpPr/>
          <p:nvPr/>
        </p:nvSpPr>
        <p:spPr>
          <a:xfrm rot="21403631">
            <a:off x="3687580" y="2975548"/>
            <a:ext cx="509666" cy="33727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 rot="21403631">
            <a:off x="5616314" y="2903096"/>
            <a:ext cx="509666" cy="33727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883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3" y="752588"/>
            <a:ext cx="8199620" cy="589710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583837" y="839448"/>
            <a:ext cx="2744617" cy="10772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err="1"/>
              <a:t>Adjust</a:t>
            </a:r>
            <a:r>
              <a:rPr lang="it-IT" sz="1600" dirty="0"/>
              <a:t> position of the </a:t>
            </a:r>
            <a:r>
              <a:rPr lang="it-IT" sz="1600" dirty="0" err="1"/>
              <a:t>circular</a:t>
            </a:r>
            <a:r>
              <a:rPr lang="it-IT" sz="1600" dirty="0"/>
              <a:t> flange checking </a:t>
            </a:r>
            <a:r>
              <a:rPr lang="it-IT" sz="1600" dirty="0" err="1"/>
              <a:t>insertion</a:t>
            </a:r>
            <a:r>
              <a:rPr lang="it-IT" sz="1600" dirty="0"/>
              <a:t> of the </a:t>
            </a:r>
            <a:r>
              <a:rPr lang="it-IT" sz="1600" dirty="0" err="1"/>
              <a:t>two</a:t>
            </a:r>
            <a:r>
              <a:rPr lang="it-IT" sz="1600" dirty="0"/>
              <a:t> </a:t>
            </a:r>
            <a:r>
              <a:rPr lang="it-IT" sz="1600" dirty="0" err="1"/>
              <a:t>screws</a:t>
            </a:r>
            <a:r>
              <a:rPr lang="it-IT" sz="1600" dirty="0"/>
              <a:t> M8x70, in </a:t>
            </a:r>
            <a:r>
              <a:rPr lang="it-IT" sz="1600" dirty="0" err="1"/>
              <a:t>different</a:t>
            </a:r>
            <a:r>
              <a:rPr lang="it-IT" sz="1600" dirty="0"/>
              <a:t> </a:t>
            </a:r>
            <a:r>
              <a:rPr lang="it-IT" sz="1600" dirty="0" err="1"/>
              <a:t>angular</a:t>
            </a:r>
            <a:r>
              <a:rPr lang="it-IT" sz="1600" dirty="0"/>
              <a:t> positions </a:t>
            </a:r>
          </a:p>
        </p:txBody>
      </p:sp>
      <p:cxnSp>
        <p:nvCxnSpPr>
          <p:cNvPr id="5" name="Connettore 2 4"/>
          <p:cNvCxnSpPr>
            <a:cxnSpLocks/>
          </p:cNvCxnSpPr>
          <p:nvPr/>
        </p:nvCxnSpPr>
        <p:spPr>
          <a:xfrm flipH="1">
            <a:off x="2720715" y="1334530"/>
            <a:ext cx="2863122" cy="2769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387546" y="4939259"/>
            <a:ext cx="3426671" cy="15081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/>
              <a:t>After </a:t>
            </a:r>
            <a:r>
              <a:rPr lang="it-IT" sz="1600" dirty="0" err="1"/>
              <a:t>adjusting</a:t>
            </a:r>
            <a:r>
              <a:rPr lang="it-IT" sz="1600" dirty="0"/>
              <a:t>, fix the </a:t>
            </a:r>
            <a:r>
              <a:rPr lang="it-IT" sz="1600" dirty="0" err="1"/>
              <a:t>eight</a:t>
            </a:r>
            <a:r>
              <a:rPr lang="it-IT" sz="1600" dirty="0"/>
              <a:t> </a:t>
            </a:r>
            <a:r>
              <a:rPr lang="it-IT" sz="1600" dirty="0" err="1"/>
              <a:t>screws</a:t>
            </a:r>
            <a:r>
              <a:rPr lang="it-IT" sz="1600" dirty="0"/>
              <a:t> M8X20</a:t>
            </a:r>
          </a:p>
          <a:p>
            <a:r>
              <a:rPr lang="it-IT" sz="2800" i="1" dirty="0"/>
              <a:t>Note: </a:t>
            </a:r>
            <a:r>
              <a:rPr lang="it-IT" sz="1600" dirty="0"/>
              <a:t>for the </a:t>
            </a:r>
            <a:r>
              <a:rPr lang="it-IT" sz="1600" dirty="0" err="1"/>
              <a:t>four</a:t>
            </a:r>
            <a:r>
              <a:rPr lang="it-IT" sz="1600" dirty="0"/>
              <a:t> </a:t>
            </a:r>
            <a:r>
              <a:rPr lang="it-IT" sz="1600" dirty="0" err="1"/>
              <a:t>less</a:t>
            </a:r>
            <a:r>
              <a:rPr lang="it-IT" sz="1600" dirty="0"/>
              <a:t> </a:t>
            </a:r>
            <a:r>
              <a:rPr lang="it-IT" sz="1600" dirty="0" err="1"/>
              <a:t>accessible</a:t>
            </a:r>
            <a:r>
              <a:rPr lang="it-IT" sz="1600" dirty="0"/>
              <a:t> </a:t>
            </a:r>
            <a:r>
              <a:rPr lang="it-IT" sz="1600" dirty="0" err="1"/>
              <a:t>screws</a:t>
            </a:r>
            <a:r>
              <a:rPr lang="it-IT" sz="1600" dirty="0"/>
              <a:t> short </a:t>
            </a:r>
            <a:r>
              <a:rPr lang="it-IT" sz="1600" dirty="0" err="1"/>
              <a:t>hex</a:t>
            </a:r>
            <a:r>
              <a:rPr lang="it-IT" sz="1600" dirty="0"/>
              <a:t> key </a:t>
            </a:r>
            <a:r>
              <a:rPr lang="it-IT" sz="1600" dirty="0" err="1"/>
              <a:t>needed</a:t>
            </a:r>
            <a:r>
              <a:rPr lang="it-IT" sz="1600" dirty="0"/>
              <a:t>, or use </a:t>
            </a:r>
            <a:r>
              <a:rPr lang="it-IT" sz="1600" dirty="0" err="1"/>
              <a:t>hexagonal</a:t>
            </a:r>
            <a:r>
              <a:rPr lang="it-IT" sz="1600" dirty="0"/>
              <a:t> head </a:t>
            </a:r>
            <a:r>
              <a:rPr lang="it-IT" sz="1600" dirty="0" err="1"/>
              <a:t>screws</a:t>
            </a:r>
            <a:r>
              <a:rPr lang="it-IT" sz="1600" dirty="0"/>
              <a:t> </a:t>
            </a:r>
          </a:p>
        </p:txBody>
      </p:sp>
      <p:cxnSp>
        <p:nvCxnSpPr>
          <p:cNvPr id="9" name="Connettore 2 8"/>
          <p:cNvCxnSpPr>
            <a:cxnSpLocks/>
          </p:cNvCxnSpPr>
          <p:nvPr/>
        </p:nvCxnSpPr>
        <p:spPr>
          <a:xfrm flipH="1" flipV="1">
            <a:off x="2246923" y="3699748"/>
            <a:ext cx="3140623" cy="12395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H="1">
            <a:off x="3442116" y="2098623"/>
            <a:ext cx="477812" cy="2323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/>
          <p:cNvCxnSpPr>
            <a:cxnSpLocks/>
          </p:cNvCxnSpPr>
          <p:nvPr/>
        </p:nvCxnSpPr>
        <p:spPr>
          <a:xfrm>
            <a:off x="3927423" y="2098623"/>
            <a:ext cx="1460123" cy="28406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928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40" y="851026"/>
            <a:ext cx="6557929" cy="5880226"/>
          </a:xfrm>
          <a:prstGeom prst="rect">
            <a:avLst/>
          </a:prstGeom>
        </p:spPr>
      </p:pic>
      <p:cxnSp>
        <p:nvCxnSpPr>
          <p:cNvPr id="6" name="Connettore 2 5"/>
          <p:cNvCxnSpPr>
            <a:cxnSpLocks/>
          </p:cNvCxnSpPr>
          <p:nvPr/>
        </p:nvCxnSpPr>
        <p:spPr>
          <a:xfrm flipH="1">
            <a:off x="4105560" y="732107"/>
            <a:ext cx="132808" cy="24621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832811" y="362775"/>
            <a:ext cx="765126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Tight </a:t>
            </a:r>
            <a:r>
              <a:rPr lang="it-IT" b="1" dirty="0" err="1">
                <a:solidFill>
                  <a:srgbClr val="FF0000"/>
                </a:solidFill>
              </a:rPr>
              <a:t>asap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these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headless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screws</a:t>
            </a:r>
            <a:r>
              <a:rPr lang="it-IT" b="1" dirty="0">
                <a:solidFill>
                  <a:srgbClr val="FF0000"/>
                </a:solidFill>
              </a:rPr>
              <a:t>!! </a:t>
            </a:r>
            <a:r>
              <a:rPr lang="it-IT" b="1" dirty="0" err="1">
                <a:solidFill>
                  <a:srgbClr val="FF0000"/>
                </a:solidFill>
              </a:rPr>
              <a:t>Otherwise</a:t>
            </a:r>
            <a:r>
              <a:rPr lang="it-IT" b="1" dirty="0">
                <a:solidFill>
                  <a:srgbClr val="FF0000"/>
                </a:solidFill>
              </a:rPr>
              <a:t> the </a:t>
            </a:r>
            <a:r>
              <a:rPr lang="it-IT" b="1" dirty="0" err="1">
                <a:solidFill>
                  <a:srgbClr val="FF0000"/>
                </a:solidFill>
              </a:rPr>
              <a:t>axis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profile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could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fall</a:t>
            </a:r>
            <a:r>
              <a:rPr lang="it-IT" b="1" dirty="0">
                <a:solidFill>
                  <a:srgbClr val="FF0000"/>
                </a:solidFill>
              </a:rPr>
              <a:t> down!!</a:t>
            </a:r>
          </a:p>
        </p:txBody>
      </p:sp>
    </p:spTree>
    <p:extLst>
      <p:ext uri="{BB962C8B-B14F-4D97-AF65-F5344CB8AC3E}">
        <p14:creationId xmlns:p14="http://schemas.microsoft.com/office/powerpoint/2010/main" val="500958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53" y="850180"/>
            <a:ext cx="8564578" cy="549304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167588"/>
            <a:ext cx="2981325" cy="203215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1593410" y="2743200"/>
            <a:ext cx="1846907" cy="12573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2 5"/>
          <p:cNvCxnSpPr/>
          <p:nvPr/>
        </p:nvCxnSpPr>
        <p:spPr>
          <a:xfrm flipV="1">
            <a:off x="3440317" y="2199745"/>
            <a:ext cx="425513" cy="5253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7">
            <a:extLst>
              <a:ext uri="{FF2B5EF4-FFF2-40B4-BE49-F238E27FC236}">
                <a16:creationId xmlns:a16="http://schemas.microsoft.com/office/drawing/2014/main" id="{3D1FCB55-CEEA-0CC1-B7A7-1A105C2E7A43}"/>
              </a:ext>
            </a:extLst>
          </p:cNvPr>
          <p:cNvSpPr txBox="1"/>
          <p:nvPr/>
        </p:nvSpPr>
        <p:spPr>
          <a:xfrm>
            <a:off x="6491696" y="167588"/>
            <a:ext cx="2417526" cy="1569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/>
              <a:t>Use the 100x100 </a:t>
            </a:r>
            <a:r>
              <a:rPr lang="it-IT" sz="1600" dirty="0" err="1"/>
              <a:t>brackets</a:t>
            </a:r>
            <a:r>
              <a:rPr lang="it-IT" sz="1600" dirty="0"/>
              <a:t> to </a:t>
            </a:r>
            <a:r>
              <a:rPr lang="it-IT" sz="1600" dirty="0" err="1"/>
              <a:t>couple</a:t>
            </a:r>
            <a:r>
              <a:rPr lang="it-IT" sz="1600" dirty="0"/>
              <a:t> to the </a:t>
            </a:r>
            <a:r>
              <a:rPr lang="it-IT" sz="1600" dirty="0" err="1"/>
              <a:t>main</a:t>
            </a:r>
            <a:r>
              <a:rPr lang="it-IT" sz="1600" dirty="0"/>
              <a:t> </a:t>
            </a:r>
            <a:r>
              <a:rPr lang="it-IT" sz="1600" dirty="0" err="1"/>
              <a:t>axis</a:t>
            </a:r>
            <a:endParaRPr lang="it-IT" sz="1600" dirty="0"/>
          </a:p>
          <a:p>
            <a:r>
              <a:rPr lang="it-IT" sz="1600" dirty="0" err="1"/>
              <a:t>Coupling</a:t>
            </a:r>
            <a:r>
              <a:rPr lang="it-IT" sz="1600" dirty="0"/>
              <a:t> to the 45x90 </a:t>
            </a:r>
            <a:r>
              <a:rPr lang="it-IT" sz="1600" dirty="0" err="1"/>
              <a:t>struts</a:t>
            </a:r>
            <a:r>
              <a:rPr lang="it-IT" sz="1600" dirty="0"/>
              <a:t> </a:t>
            </a:r>
            <a:r>
              <a:rPr lang="it-IT" sz="1600" dirty="0" err="1"/>
              <a:t>requires</a:t>
            </a:r>
            <a:r>
              <a:rPr lang="it-IT" sz="1600" dirty="0"/>
              <a:t> do drill </a:t>
            </a:r>
            <a:r>
              <a:rPr lang="it-IT" sz="1600" dirty="0" err="1"/>
              <a:t>holes</a:t>
            </a:r>
            <a:r>
              <a:rPr lang="it-IT" sz="1600" dirty="0"/>
              <a:t> on the 100x100 </a:t>
            </a:r>
            <a:r>
              <a:rPr lang="it-IT" sz="1600" dirty="0" err="1"/>
              <a:t>brackets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4073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/>
          <p:cNvCxnSpPr/>
          <p:nvPr/>
        </p:nvCxnSpPr>
        <p:spPr>
          <a:xfrm>
            <a:off x="4572000" y="2998033"/>
            <a:ext cx="0" cy="1723869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/>
          <p:cNvCxnSpPr/>
          <p:nvPr/>
        </p:nvCxnSpPr>
        <p:spPr>
          <a:xfrm>
            <a:off x="5061678" y="3360295"/>
            <a:ext cx="0" cy="1723869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/>
          <p:cNvCxnSpPr/>
          <p:nvPr/>
        </p:nvCxnSpPr>
        <p:spPr>
          <a:xfrm>
            <a:off x="4724400" y="3150433"/>
            <a:ext cx="0" cy="1723869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48" y="577304"/>
            <a:ext cx="6554904" cy="6144894"/>
          </a:xfrm>
          <a:prstGeom prst="rect">
            <a:avLst/>
          </a:prstGeom>
        </p:spPr>
      </p:pic>
      <p:sp>
        <p:nvSpPr>
          <p:cNvPr id="4" name="Freccia a destra 3"/>
          <p:cNvSpPr/>
          <p:nvPr/>
        </p:nvSpPr>
        <p:spPr>
          <a:xfrm rot="5205175">
            <a:off x="4734071" y="408666"/>
            <a:ext cx="509666" cy="33727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8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31" y="616956"/>
            <a:ext cx="6443586" cy="6059973"/>
          </a:xfrm>
          <a:prstGeom prst="rect">
            <a:avLst/>
          </a:prstGeom>
        </p:spPr>
      </p:pic>
      <p:sp>
        <p:nvSpPr>
          <p:cNvPr id="3" name="Freccia a destra 2"/>
          <p:cNvSpPr/>
          <p:nvPr/>
        </p:nvSpPr>
        <p:spPr>
          <a:xfrm rot="5400000">
            <a:off x="4979256" y="289191"/>
            <a:ext cx="509666" cy="33727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4811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4" y="0"/>
            <a:ext cx="8717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9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250"/>
            <a:ext cx="9144000" cy="4941500"/>
          </a:xfrm>
          <a:prstGeom prst="rect">
            <a:avLst/>
          </a:prstGeom>
        </p:spPr>
      </p:pic>
      <p:sp>
        <p:nvSpPr>
          <p:cNvPr id="3" name="Freccia a destra 2"/>
          <p:cNvSpPr/>
          <p:nvPr/>
        </p:nvSpPr>
        <p:spPr>
          <a:xfrm rot="12295406">
            <a:off x="6026046" y="3620124"/>
            <a:ext cx="509666" cy="33727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5392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3"/>
            <a:ext cx="9144000" cy="683099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329003" y="4302177"/>
            <a:ext cx="2577437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Nr.8 M8X20 with </a:t>
            </a:r>
            <a:r>
              <a:rPr lang="it-IT" b="1" dirty="0" err="1">
                <a:solidFill>
                  <a:srgbClr val="FFFF00"/>
                </a:solidFill>
              </a:rPr>
              <a:t>washer</a:t>
            </a:r>
            <a:endParaRPr lang="it-IT" b="1" dirty="0">
              <a:solidFill>
                <a:srgbClr val="FFFF00"/>
              </a:solidFill>
            </a:endParaRPr>
          </a:p>
          <a:p>
            <a:r>
              <a:rPr lang="it-IT" b="1" i="1" dirty="0">
                <a:solidFill>
                  <a:srgbClr val="FFFF00"/>
                </a:solidFill>
              </a:rPr>
              <a:t>Do  </a:t>
            </a:r>
            <a:r>
              <a:rPr lang="it-IT" b="1" i="1" dirty="0" err="1">
                <a:solidFill>
                  <a:srgbClr val="FFFF00"/>
                </a:solidFill>
              </a:rPr>
              <a:t>not</a:t>
            </a:r>
            <a:r>
              <a:rPr lang="it-IT" b="1" i="1" dirty="0">
                <a:solidFill>
                  <a:srgbClr val="FFFF00"/>
                </a:solidFill>
              </a:rPr>
              <a:t> tight, </a:t>
            </a:r>
            <a:r>
              <a:rPr lang="it-IT" b="1" i="1" dirty="0" err="1">
                <a:solidFill>
                  <a:srgbClr val="FFFF00"/>
                </a:solidFill>
              </a:rPr>
              <a:t>leave</a:t>
            </a:r>
            <a:r>
              <a:rPr lang="it-IT" b="1" i="1" dirty="0">
                <a:solidFill>
                  <a:srgbClr val="FFFF00"/>
                </a:solidFill>
              </a:rPr>
              <a:t> </a:t>
            </a:r>
            <a:r>
              <a:rPr lang="it-IT" b="1" i="1" dirty="0" err="1">
                <a:solidFill>
                  <a:srgbClr val="FFFF00"/>
                </a:solidFill>
              </a:rPr>
              <a:t>loose</a:t>
            </a:r>
            <a:endParaRPr lang="it-IT" b="1" i="1" dirty="0">
              <a:solidFill>
                <a:srgbClr val="FFFF00"/>
              </a:solidFill>
            </a:endParaRPr>
          </a:p>
        </p:txBody>
      </p:sp>
      <p:cxnSp>
        <p:nvCxnSpPr>
          <p:cNvPr id="5" name="Connettore 2 4"/>
          <p:cNvCxnSpPr>
            <a:stCxn id="3" idx="1"/>
          </p:cNvCxnSpPr>
          <p:nvPr/>
        </p:nvCxnSpPr>
        <p:spPr>
          <a:xfrm flipH="1" flipV="1">
            <a:off x="4452079" y="3575156"/>
            <a:ext cx="876924" cy="10501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811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5042"/>
            <a:ext cx="9144000" cy="4467916"/>
          </a:xfrm>
          <a:prstGeom prst="rect">
            <a:avLst/>
          </a:prstGeom>
        </p:spPr>
      </p:pic>
      <p:sp>
        <p:nvSpPr>
          <p:cNvPr id="3" name="Freccia a destra 2"/>
          <p:cNvSpPr/>
          <p:nvPr/>
        </p:nvSpPr>
        <p:spPr>
          <a:xfrm rot="10266427">
            <a:off x="4706913" y="1940801"/>
            <a:ext cx="509666" cy="33727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5080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80" y="0"/>
            <a:ext cx="7028840" cy="6858000"/>
          </a:xfrm>
          <a:prstGeom prst="rect">
            <a:avLst/>
          </a:prstGeom>
        </p:spPr>
      </p:pic>
      <p:cxnSp>
        <p:nvCxnSpPr>
          <p:cNvPr id="4" name="Connettore 2 3"/>
          <p:cNvCxnSpPr/>
          <p:nvPr/>
        </p:nvCxnSpPr>
        <p:spPr>
          <a:xfrm>
            <a:off x="4834328" y="2061148"/>
            <a:ext cx="419724" cy="6295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4894289" y="2675744"/>
            <a:ext cx="217357" cy="1573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H="1" flipV="1">
            <a:off x="5681272" y="3372787"/>
            <a:ext cx="299803" cy="7270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H="1" flipV="1">
            <a:off x="5628807" y="3927423"/>
            <a:ext cx="329783" cy="8544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68" y="88790"/>
            <a:ext cx="2145759" cy="26019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CasellaDiTesto 11"/>
          <p:cNvSpPr txBox="1"/>
          <p:nvPr/>
        </p:nvSpPr>
        <p:spPr>
          <a:xfrm>
            <a:off x="6231600" y="4412530"/>
            <a:ext cx="2801473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Nr.4 M12 </a:t>
            </a:r>
            <a:r>
              <a:rPr lang="it-IT" dirty="0" err="1"/>
              <a:t>nuts</a:t>
            </a:r>
            <a:r>
              <a:rPr lang="it-IT" dirty="0"/>
              <a:t> with </a:t>
            </a:r>
            <a:r>
              <a:rPr lang="it-IT" dirty="0" err="1"/>
              <a:t>washers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845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403"/>
            <a:ext cx="9144000" cy="5489193"/>
          </a:xfrm>
          <a:prstGeom prst="rect">
            <a:avLst/>
          </a:prstGeom>
        </p:spPr>
      </p:pic>
      <p:sp>
        <p:nvSpPr>
          <p:cNvPr id="3" name="Freccia a destra 2"/>
          <p:cNvSpPr/>
          <p:nvPr/>
        </p:nvSpPr>
        <p:spPr>
          <a:xfrm rot="11199705">
            <a:off x="4916774" y="2398000"/>
            <a:ext cx="509666" cy="33727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00798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1337</TotalTime>
  <Words>100</Words>
  <Application>Microsoft Office PowerPoint</Application>
  <PresentationFormat>On-screen Show (4:3)</PresentationFormat>
  <Paragraphs>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Matteo Turcato</dc:creator>
  <cp:lastModifiedBy>Massimo Benettoni</cp:lastModifiedBy>
  <cp:revision>12</cp:revision>
  <dcterms:created xsi:type="dcterms:W3CDTF">2024-11-28T13:37:07Z</dcterms:created>
  <dcterms:modified xsi:type="dcterms:W3CDTF">2024-11-29T15:20:33Z</dcterms:modified>
</cp:coreProperties>
</file>